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  <p:sldMasterId id="2147484202" r:id="rId5"/>
  </p:sldMasterIdLst>
  <p:notesMasterIdLst>
    <p:notesMasterId r:id="rId26"/>
  </p:notesMasterIdLst>
  <p:handoutMasterIdLst>
    <p:handoutMasterId r:id="rId27"/>
  </p:handoutMasterIdLst>
  <p:sldIdLst>
    <p:sldId id="2166" r:id="rId6"/>
    <p:sldId id="2167" r:id="rId7"/>
    <p:sldId id="2168" r:id="rId8"/>
    <p:sldId id="2169" r:id="rId9"/>
    <p:sldId id="2170" r:id="rId10"/>
    <p:sldId id="2171" r:id="rId11"/>
    <p:sldId id="2172" r:id="rId12"/>
    <p:sldId id="2173" r:id="rId13"/>
    <p:sldId id="2174" r:id="rId14"/>
    <p:sldId id="2175" r:id="rId15"/>
    <p:sldId id="2176" r:id="rId16"/>
    <p:sldId id="2177" r:id="rId17"/>
    <p:sldId id="2178" r:id="rId18"/>
    <p:sldId id="2179" r:id="rId19"/>
    <p:sldId id="2180" r:id="rId20"/>
    <p:sldId id="2181" r:id="rId21"/>
    <p:sldId id="2182" r:id="rId22"/>
    <p:sldId id="2183" r:id="rId23"/>
    <p:sldId id="2184" r:id="rId24"/>
    <p:sldId id="2127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40"/>
    <a:srgbClr val="D9D9D9"/>
    <a:srgbClr val="000063"/>
    <a:srgbClr val="00075F"/>
    <a:srgbClr val="328DFF"/>
    <a:srgbClr val="00065E"/>
    <a:srgbClr val="050E48"/>
    <a:srgbClr val="221181"/>
    <a:srgbClr val="020B51"/>
    <a:srgbClr val="021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10" autoAdjust="0"/>
    <p:restoredTop sz="93979" autoAdjust="0"/>
  </p:normalViewPr>
  <p:slideViewPr>
    <p:cSldViewPr snapToGrid="0">
      <p:cViewPr varScale="1">
        <p:scale>
          <a:sx n="95" d="100"/>
          <a:sy n="95" d="100"/>
        </p:scale>
        <p:origin x="62" y="374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5/29/2022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3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9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4983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7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3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361801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5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9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1 column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752" y="114300"/>
            <a:ext cx="8392674" cy="857250"/>
          </a:xfrm>
        </p:spPr>
        <p:txBody>
          <a:bodyPr/>
          <a:lstStyle>
            <a:lvl1pPr>
              <a:lnSpc>
                <a:spcPct val="8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text should always match the color theme to the particular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4pPr marL="342900" indent="-166688">
              <a:buFont typeface="Calibri" pitchFamily="34" charset="0"/>
              <a:buChar char="─"/>
              <a:defRPr/>
            </a:lvl4pPr>
          </a:lstStyle>
          <a:p>
            <a:r>
              <a:rPr lang="en-US" dirty="0"/>
              <a:t>All second level text should be black 25 point Calibri. </a:t>
            </a:r>
          </a:p>
          <a:p>
            <a:pPr lvl="1"/>
            <a:r>
              <a:rPr lang="en-US" dirty="0"/>
              <a:t>All text from the subhead down should be black with</a:t>
            </a:r>
            <a:br>
              <a:rPr lang="en-US" dirty="0"/>
            </a:br>
            <a:r>
              <a:rPr lang="en-US" dirty="0"/>
              <a:t> the exception of table heads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75321" y="5020389"/>
            <a:ext cx="533400" cy="123111"/>
          </a:xfrm>
        </p:spPr>
        <p:txBody>
          <a:bodyPr/>
          <a:lstStyle>
            <a:lvl1pPr>
              <a:defRPr/>
            </a:lvl1pPr>
          </a:lstStyle>
          <a:p>
            <a:fld id="{5350A51A-D8F8-4115-9BCF-3D754AB880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94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4627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2137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24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1935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97658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1434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55011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3280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225836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63297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9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8947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937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05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46903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4430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11198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0930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37164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1 column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752" y="114300"/>
            <a:ext cx="8392674" cy="857250"/>
          </a:xfrm>
        </p:spPr>
        <p:txBody>
          <a:bodyPr/>
          <a:lstStyle>
            <a:lvl1pPr>
              <a:lnSpc>
                <a:spcPct val="8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text should always match the color theme to the particular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4pPr marL="342900" indent="-166688">
              <a:buFont typeface="Calibri" pitchFamily="34" charset="0"/>
              <a:buChar char="─"/>
              <a:defRPr/>
            </a:lvl4pPr>
          </a:lstStyle>
          <a:p>
            <a:r>
              <a:rPr lang="en-US" dirty="0"/>
              <a:t>All second level text should be black 25 point Calibri. </a:t>
            </a:r>
          </a:p>
          <a:p>
            <a:pPr lvl="1"/>
            <a:r>
              <a:rPr lang="en-US" dirty="0"/>
              <a:t>All text from the subhead down should be black with</a:t>
            </a:r>
            <a:br>
              <a:rPr lang="en-US" dirty="0"/>
            </a:br>
            <a:r>
              <a:rPr lang="en-US" dirty="0"/>
              <a:t> the exception of table heads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75321" y="5020389"/>
            <a:ext cx="533400" cy="123111"/>
          </a:xfrm>
        </p:spPr>
        <p:txBody>
          <a:bodyPr/>
          <a:lstStyle>
            <a:lvl1pPr>
              <a:defRPr/>
            </a:lvl1pPr>
          </a:lstStyle>
          <a:p>
            <a:fld id="{5350A51A-D8F8-4115-9BCF-3D754AB880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35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94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1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6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1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85" r:id="rId2"/>
    <p:sldLayoutId id="2147484189" r:id="rId3"/>
    <p:sldLayoutId id="2147484190" r:id="rId4"/>
    <p:sldLayoutId id="2147484191" r:id="rId5"/>
    <p:sldLayoutId id="2147484146" r:id="rId6"/>
    <p:sldLayoutId id="2147484144" r:id="rId7"/>
    <p:sldLayoutId id="2147484184" r:id="rId8"/>
    <p:sldLayoutId id="2147484186" r:id="rId9"/>
    <p:sldLayoutId id="2147484119" r:id="rId10"/>
    <p:sldLayoutId id="2147484193" r:id="rId11"/>
    <p:sldLayoutId id="2147484194" r:id="rId12"/>
    <p:sldLayoutId id="2147484195" r:id="rId13"/>
    <p:sldLayoutId id="2147484196" r:id="rId14"/>
    <p:sldLayoutId id="2147484100" r:id="rId15"/>
    <p:sldLayoutId id="2147484126" r:id="rId16"/>
    <p:sldLayoutId id="2147484131" r:id="rId17"/>
    <p:sldLayoutId id="2147484192" r:id="rId18"/>
    <p:sldLayoutId id="2147484200" r:id="rId19"/>
    <p:sldLayoutId id="2147484198" r:id="rId20"/>
    <p:sldLayoutId id="2147484199" r:id="rId21"/>
    <p:sldLayoutId id="2147484128" r:id="rId22"/>
    <p:sldLayoutId id="2147484130" r:id="rId23"/>
    <p:sldLayoutId id="2147484102" r:id="rId24"/>
    <p:sldLayoutId id="2147484113" r:id="rId25"/>
    <p:sldLayoutId id="2147484110" r:id="rId26"/>
    <p:sldLayoutId id="2147484201" r:id="rId27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0F898D-5A19-3975-5C47-4A1D72EF4C0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</p:sldLayoutIdLst>
  <p:hf hd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5520" userDrawn="1">
          <p15:clr>
            <a:srgbClr val="F26B43"/>
          </p15:clr>
        </p15:guide>
        <p15:guide id="3" orient="horz" pos="2988" userDrawn="1">
          <p15:clr>
            <a:srgbClr val="F26B43"/>
          </p15:clr>
        </p15:guide>
        <p15:guide id="4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B60C85-1A95-4983-83CB-44513DEF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09" y="283040"/>
            <a:ext cx="7121136" cy="548640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Modules</a:t>
            </a:r>
            <a:br>
              <a:rPr lang="en-US" b="0" i="1" dirty="0"/>
            </a:br>
            <a:endParaRPr lang="en-US" b="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30931-2A39-4B26-9762-F882B920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50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2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D4D873-1144-4BCB-950D-71A16FAA3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3" y="500096"/>
            <a:ext cx="8124134" cy="41433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FFC479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286E-6B21-43F9-9E2B-6247B5F87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48807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800" b="0" i="0" kern="1200">
              <a:solidFill>
                <a:schemeClr val="tx2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5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7FDD9-FFAC-4B85-AF6A-7C714EE16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4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75623-243B-45D0-8DBD-804574900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11BBF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288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364AF-34D9-4413-BEE2-87205C0B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656828"/>
            <a:ext cx="7937499" cy="3829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FF45-556D-4E81-88B7-2DB83B230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69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A69AA-0130-4223-B443-8FBB02BBE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295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0B48-BD65-4CF9-B44B-D3D2D4912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F4C386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760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286AB-9FD6-4BAD-9554-789FA8A9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617140"/>
            <a:ext cx="7937499" cy="3909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59349-3F0C-475B-969F-A6159BEDE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47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86CCB-DE21-42B9-BEE8-AB76DD27A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97" b="-2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2F09-02E4-4D98-8F59-7C0F9A947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E5B58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774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D850E-CDF1-4F37-9A9F-8701691E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5" y="603250"/>
            <a:ext cx="7607728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6B0B-5166-41AC-B627-0174871EA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4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5D5A8-6A25-4C4E-AC50-4DCF6C8B5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0" b="-2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7A438-F1A6-4075-8506-0B0F62E5F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11BBF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681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1D8ED-9825-41D1-A9E2-2F71212E2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607219"/>
            <a:ext cx="7937499" cy="3929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124B-6E07-4600-BC2B-5DC73BFEF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E6232-F572-4CA5-AA47-C5D91B666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9" r="1" b="1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C54B5-275C-4A16-98AF-F6B2DCBF0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E0B07E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695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6640A-14A1-4DE0-B005-0098E732F3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82666-4EC9-4073-97C9-9CF5C25B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E7F34D1-2D92-144C-816F-270390B5A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146" y="736599"/>
            <a:ext cx="3070512" cy="2117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n-US" sz="3600">
                <a:solidFill>
                  <a:srgbClr val="262626"/>
                </a:solidFill>
                <a:latin typeface="+mj-lt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58A5F748-EEBE-4590-329C-7486BF2B0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9900" y="736598"/>
            <a:ext cx="3670301" cy="36703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172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34359-D0F1-469D-A298-0CE95C7046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4" r="1" b="1"/>
          <a:stretch/>
        </p:blipFill>
        <p:spPr>
          <a:xfrm>
            <a:off x="364603" y="366102"/>
            <a:ext cx="8420582" cy="4412472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0"/>
            <a:ext cx="8229600" cy="42291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46717"/>
            <a:ext cx="9176000" cy="493776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4E622AB-8D3D-4D4C-9B89-0018046A5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5321" y="5020389"/>
            <a:ext cx="533400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fld id="{5350A51A-D8F8-4115-9BCF-3D754AB8801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5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F69D9-C4D1-46DE-9E47-C4E9AC84A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3849"/>
          <a:stretch/>
        </p:blipFill>
        <p:spPr>
          <a:xfrm>
            <a:off x="364603" y="366102"/>
            <a:ext cx="8420582" cy="44124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0"/>
            <a:ext cx="8229600" cy="42291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46717"/>
            <a:ext cx="9176000" cy="493776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D33D-B3D5-4F9A-B2A3-184C5DFD1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476750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94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Kubernetes Architecture - Kubernetes Architecture - Edure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592" y="500096"/>
            <a:ext cx="5520816" cy="41433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F9A31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765425" y="4648807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 b="0" i="0" kern="1200">
              <a:solidFill>
                <a:schemeClr val="tx2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24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Kubernetes Worker Node - Kubernetes Tutorial -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250" y="1143000"/>
            <a:ext cx="7937499" cy="28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47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7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CC2689-8F0E-457F-BB27-5BA2E7E54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2" y="500096"/>
            <a:ext cx="7892016" cy="41433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15D3FD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D6E7-4425-443E-A02F-4176184640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48807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800" b="0" i="0" kern="1200">
              <a:solidFill>
                <a:schemeClr val="tx2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76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9840B-BE92-40D9-9F11-84062B47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0" y="603250"/>
            <a:ext cx="7644658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0F9AC-A179-4CC7-94C0-5E48967A7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659145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67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193F1A9-EED8-46C5-A64D-C219BE03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3ADD5-E735-446D-A831-D1FB5ED0B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5073"/>
          <a:stretch/>
        </p:blipFill>
        <p:spPr>
          <a:xfrm>
            <a:off x="603250" y="603250"/>
            <a:ext cx="7937499" cy="393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FCB62-9098-409C-B90A-F7BCB925D3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65425" y="4599943"/>
            <a:ext cx="407023" cy="209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50A51A-D8F8-4115-9BCF-3D754AB88010}" type="slidenum"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6865D-C104-4F99-86B8-B6E91494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262917"/>
            <a:ext cx="8657084" cy="4617666"/>
          </a:xfrm>
          <a:prstGeom prst="rect">
            <a:avLst/>
          </a:prstGeom>
          <a:noFill/>
          <a:ln w="25400" cap="flat">
            <a:solidFill>
              <a:srgbClr val="F9C38E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511675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74815778D014DAE2CB72CD6137DED" ma:contentTypeVersion="9" ma:contentTypeDescription="Create a new document." ma:contentTypeScope="" ma:versionID="4f13b66dde9a2176537e3626966080af">
  <xsd:schema xmlns:xsd="http://www.w3.org/2001/XMLSchema" xmlns:xs="http://www.w3.org/2001/XMLSchema" xmlns:p="http://schemas.microsoft.com/office/2006/metadata/properties" xmlns:ns3="20980f64-a776-4caf-b8d5-65752affc9fb" xmlns:ns4="e7fe83cc-239e-4c7e-bc60-a10a061faa31" targetNamespace="http://schemas.microsoft.com/office/2006/metadata/properties" ma:root="true" ma:fieldsID="637c5c12adc6cf7cee22582882da8709" ns3:_="" ns4:_="">
    <xsd:import namespace="20980f64-a776-4caf-b8d5-65752affc9fb"/>
    <xsd:import namespace="e7fe83cc-239e-4c7e-bc60-a10a061faa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80f64-a776-4caf-b8d5-65752affc9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e83cc-239e-4c7e-bc60-a10a061fa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schemas.openxmlformats.org/package/2006/metadata/core-properties"/>
    <ds:schemaRef ds:uri="http://purl.org/dc/elements/1.1/"/>
    <ds:schemaRef ds:uri="20980f64-a776-4caf-b8d5-65752affc9fb"/>
    <ds:schemaRef ds:uri="e7fe83cc-239e-4c7e-bc60-a10a061faa31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7A242A-483D-4A52-A912-4CBAFA0F5E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980f64-a776-4caf-b8d5-65752affc9fb"/>
    <ds:schemaRef ds:uri="e7fe83cc-239e-4c7e-bc60-a10a061faa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56567</TotalTime>
  <Words>22</Words>
  <Application>Microsoft Office PowerPoint</Application>
  <PresentationFormat>On-screen Show (16:9)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Regular</vt:lpstr>
      <vt:lpstr>Calibri</vt:lpstr>
      <vt:lpstr>Courier New</vt:lpstr>
      <vt:lpstr>Garamond</vt:lpstr>
      <vt:lpstr>Cognizantnewbrand</vt:lpstr>
      <vt:lpstr>Organic</vt:lpstr>
      <vt:lpstr>Modules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N.  K, Sai (Cognizant)</dc:creator>
  <cp:keywords/>
  <dc:description/>
  <cp:lastModifiedBy>SHANMUGAKUMAR MANOHARAN</cp:lastModifiedBy>
  <cp:revision>2543</cp:revision>
  <cp:lastPrinted>2020-02-12T20:07:34Z</cp:lastPrinted>
  <dcterms:created xsi:type="dcterms:W3CDTF">2018-08-01T04:55:58Z</dcterms:created>
  <dcterms:modified xsi:type="dcterms:W3CDTF">2022-05-29T02:13:50Z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0x0101003D074815778D014DAE2CB72CD6137DED</vt:lpwstr>
  </property>
  <property fmtid="{D5CDD505-2E9C-101B-9397-08002B2CF9AE}" pid="3" name="Tfs.IsStoryboard">
    <vt:bool>true</vt:bool>
  </property>
  <property fmtid="{D5CDD505-2E9C-101B-9397-08002B2CF9AE}" pid="4" name="Tfs.LastKnownPath">
    <vt:lpwstr>https://cognizantonline-my.sharepoint.com/personal/424641_cognizant_com/Documents/Desktop/Azure%20Friday.pptx</vt:lpwstr>
  </property>
</Properties>
</file>